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21945600" cy="32918400"/>
  <p:notesSz cx="6858000" cy="9144000"/>
  <p:defaultTextStyle>
    <a:defPPr>
      <a:defRPr lang="en-US"/>
    </a:defPPr>
    <a:lvl1pPr marL="0" algn="l" defTabSz="3134710" rtl="0" eaLnBrk="1" latinLnBrk="0" hangingPunct="1">
      <a:defRPr sz="6142" kern="1200">
        <a:solidFill>
          <a:schemeClr val="tx1"/>
        </a:solidFill>
        <a:latin typeface="+mn-lt"/>
        <a:ea typeface="+mn-ea"/>
        <a:cs typeface="+mn-cs"/>
      </a:defRPr>
    </a:lvl1pPr>
    <a:lvl2pPr marL="1567355" algn="l" defTabSz="3134710" rtl="0" eaLnBrk="1" latinLnBrk="0" hangingPunct="1">
      <a:defRPr sz="6142" kern="1200">
        <a:solidFill>
          <a:schemeClr val="tx1"/>
        </a:solidFill>
        <a:latin typeface="+mn-lt"/>
        <a:ea typeface="+mn-ea"/>
        <a:cs typeface="+mn-cs"/>
      </a:defRPr>
    </a:lvl2pPr>
    <a:lvl3pPr marL="3134710" algn="l" defTabSz="3134710" rtl="0" eaLnBrk="1" latinLnBrk="0" hangingPunct="1">
      <a:defRPr sz="6142" kern="1200">
        <a:solidFill>
          <a:schemeClr val="tx1"/>
        </a:solidFill>
        <a:latin typeface="+mn-lt"/>
        <a:ea typeface="+mn-ea"/>
        <a:cs typeface="+mn-cs"/>
      </a:defRPr>
    </a:lvl3pPr>
    <a:lvl4pPr marL="4702064" algn="l" defTabSz="3134710" rtl="0" eaLnBrk="1" latinLnBrk="0" hangingPunct="1">
      <a:defRPr sz="6142" kern="1200">
        <a:solidFill>
          <a:schemeClr val="tx1"/>
        </a:solidFill>
        <a:latin typeface="+mn-lt"/>
        <a:ea typeface="+mn-ea"/>
        <a:cs typeface="+mn-cs"/>
      </a:defRPr>
    </a:lvl4pPr>
    <a:lvl5pPr marL="6269419" algn="l" defTabSz="3134710" rtl="0" eaLnBrk="1" latinLnBrk="0" hangingPunct="1">
      <a:defRPr sz="6142" kern="1200">
        <a:solidFill>
          <a:schemeClr val="tx1"/>
        </a:solidFill>
        <a:latin typeface="+mn-lt"/>
        <a:ea typeface="+mn-ea"/>
        <a:cs typeface="+mn-cs"/>
      </a:defRPr>
    </a:lvl5pPr>
    <a:lvl6pPr marL="7836774" algn="l" defTabSz="3134710" rtl="0" eaLnBrk="1" latinLnBrk="0" hangingPunct="1">
      <a:defRPr sz="6142" kern="1200">
        <a:solidFill>
          <a:schemeClr val="tx1"/>
        </a:solidFill>
        <a:latin typeface="+mn-lt"/>
        <a:ea typeface="+mn-ea"/>
        <a:cs typeface="+mn-cs"/>
      </a:defRPr>
    </a:lvl6pPr>
    <a:lvl7pPr marL="9404129" algn="l" defTabSz="3134710" rtl="0" eaLnBrk="1" latinLnBrk="0" hangingPunct="1">
      <a:defRPr sz="6142" kern="1200">
        <a:solidFill>
          <a:schemeClr val="tx1"/>
        </a:solidFill>
        <a:latin typeface="+mn-lt"/>
        <a:ea typeface="+mn-ea"/>
        <a:cs typeface="+mn-cs"/>
      </a:defRPr>
    </a:lvl7pPr>
    <a:lvl8pPr marL="10971483" algn="l" defTabSz="3134710" rtl="0" eaLnBrk="1" latinLnBrk="0" hangingPunct="1">
      <a:defRPr sz="6142" kern="1200">
        <a:solidFill>
          <a:schemeClr val="tx1"/>
        </a:solidFill>
        <a:latin typeface="+mn-lt"/>
        <a:ea typeface="+mn-ea"/>
        <a:cs typeface="+mn-cs"/>
      </a:defRPr>
    </a:lvl8pPr>
    <a:lvl9pPr marL="12538838" algn="l" defTabSz="3134710" rtl="0" eaLnBrk="1" latinLnBrk="0" hangingPunct="1">
      <a:defRPr sz="614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69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a:srgbClr val="2EA2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214" autoAdjust="0"/>
    <p:restoredTop sz="94660"/>
  </p:normalViewPr>
  <p:slideViewPr>
    <p:cSldViewPr>
      <p:cViewPr>
        <p:scale>
          <a:sx n="18" d="100"/>
          <a:sy n="18" d="100"/>
        </p:scale>
        <p:origin x="2388" y="108"/>
      </p:cViewPr>
      <p:guideLst>
        <p:guide orient="horz" pos="10368"/>
        <p:guide pos="6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10226042"/>
            <a:ext cx="1865376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3291840" y="18653760"/>
            <a:ext cx="15361920" cy="8412480"/>
          </a:xfrm>
        </p:spPr>
        <p:txBody>
          <a:bodyPr/>
          <a:lstStyle>
            <a:lvl1pPr marL="0" indent="0" algn="ctr">
              <a:buNone/>
              <a:defRPr>
                <a:solidFill>
                  <a:schemeClr val="tx1">
                    <a:tint val="75000"/>
                  </a:schemeClr>
                </a:solidFill>
              </a:defRPr>
            </a:lvl1pPr>
            <a:lvl2pPr marL="1463113" indent="0" algn="ctr">
              <a:buNone/>
              <a:defRPr>
                <a:solidFill>
                  <a:schemeClr val="tx1">
                    <a:tint val="75000"/>
                  </a:schemeClr>
                </a:solidFill>
              </a:defRPr>
            </a:lvl2pPr>
            <a:lvl3pPr marL="2926226" indent="0" algn="ctr">
              <a:buNone/>
              <a:defRPr>
                <a:solidFill>
                  <a:schemeClr val="tx1">
                    <a:tint val="75000"/>
                  </a:schemeClr>
                </a:solidFill>
              </a:defRPr>
            </a:lvl3pPr>
            <a:lvl4pPr marL="4389339" indent="0" algn="ctr">
              <a:buNone/>
              <a:defRPr>
                <a:solidFill>
                  <a:schemeClr val="tx1">
                    <a:tint val="75000"/>
                  </a:schemeClr>
                </a:solidFill>
              </a:defRPr>
            </a:lvl4pPr>
            <a:lvl5pPr marL="5852453" indent="0" algn="ctr">
              <a:buNone/>
              <a:defRPr>
                <a:solidFill>
                  <a:schemeClr val="tx1">
                    <a:tint val="75000"/>
                  </a:schemeClr>
                </a:solidFill>
              </a:defRPr>
            </a:lvl5pPr>
            <a:lvl6pPr marL="7315566" indent="0" algn="ctr">
              <a:buNone/>
              <a:defRPr>
                <a:solidFill>
                  <a:schemeClr val="tx1">
                    <a:tint val="75000"/>
                  </a:schemeClr>
                </a:solidFill>
              </a:defRPr>
            </a:lvl6pPr>
            <a:lvl7pPr marL="8778679" indent="0" algn="ctr">
              <a:buNone/>
              <a:defRPr>
                <a:solidFill>
                  <a:schemeClr val="tx1">
                    <a:tint val="75000"/>
                  </a:schemeClr>
                </a:solidFill>
              </a:defRPr>
            </a:lvl7pPr>
            <a:lvl8pPr marL="10241792" indent="0" algn="ctr">
              <a:buNone/>
              <a:defRPr>
                <a:solidFill>
                  <a:schemeClr val="tx1">
                    <a:tint val="75000"/>
                  </a:schemeClr>
                </a:solidFill>
              </a:defRPr>
            </a:lvl8pPr>
            <a:lvl9pPr marL="1170490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407402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955065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9541" y="8435343"/>
            <a:ext cx="17773651" cy="17976341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950973" y="8435343"/>
            <a:ext cx="52962809" cy="17976341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7168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DF749A-80F2-468C-B84A-27034F22DDF7}" type="datetimeFigureOut">
              <a:rPr lang="en-US" smtClean="0"/>
              <a:t>3/10/2014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6168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1" y="21153122"/>
            <a:ext cx="18653760" cy="6537960"/>
          </a:xfrm>
        </p:spPr>
        <p:txBody>
          <a:bodyPr anchor="t"/>
          <a:lstStyle>
            <a:lvl1pPr algn="l">
              <a:defRPr sz="12801" b="1" cap="all"/>
            </a:lvl1pPr>
          </a:lstStyle>
          <a:p>
            <a:r>
              <a:rPr lang="en-US" smtClean="0"/>
              <a:t>Click to edit Master title style</a:t>
            </a:r>
            <a:endParaRPr lang="en-US"/>
          </a:p>
        </p:txBody>
      </p:sp>
      <p:sp>
        <p:nvSpPr>
          <p:cNvPr id="3" name="Text Placeholder 2"/>
          <p:cNvSpPr>
            <a:spLocks noGrp="1"/>
          </p:cNvSpPr>
          <p:nvPr>
            <p:ph type="body" idx="1"/>
          </p:nvPr>
        </p:nvSpPr>
        <p:spPr>
          <a:xfrm>
            <a:off x="1733551" y="13952225"/>
            <a:ext cx="18653760" cy="7200898"/>
          </a:xfrm>
        </p:spPr>
        <p:txBody>
          <a:bodyPr anchor="b"/>
          <a:lstStyle>
            <a:lvl1pPr marL="0" indent="0">
              <a:buNone/>
              <a:defRPr sz="6400">
                <a:solidFill>
                  <a:schemeClr val="tx1">
                    <a:tint val="75000"/>
                  </a:schemeClr>
                </a:solidFill>
              </a:defRPr>
            </a:lvl1pPr>
            <a:lvl2pPr marL="1463113" indent="0">
              <a:buNone/>
              <a:defRPr sz="5734">
                <a:solidFill>
                  <a:schemeClr val="tx1">
                    <a:tint val="75000"/>
                  </a:schemeClr>
                </a:solidFill>
              </a:defRPr>
            </a:lvl2pPr>
            <a:lvl3pPr marL="2926226" indent="0">
              <a:buNone/>
              <a:defRPr sz="5134">
                <a:solidFill>
                  <a:schemeClr val="tx1">
                    <a:tint val="75000"/>
                  </a:schemeClr>
                </a:solidFill>
              </a:defRPr>
            </a:lvl3pPr>
            <a:lvl4pPr marL="4389339" indent="0">
              <a:buNone/>
              <a:defRPr sz="4467">
                <a:solidFill>
                  <a:schemeClr val="tx1">
                    <a:tint val="75000"/>
                  </a:schemeClr>
                </a:solidFill>
              </a:defRPr>
            </a:lvl4pPr>
            <a:lvl5pPr marL="5852453" indent="0">
              <a:buNone/>
              <a:defRPr sz="4467">
                <a:solidFill>
                  <a:schemeClr val="tx1">
                    <a:tint val="75000"/>
                  </a:schemeClr>
                </a:solidFill>
              </a:defRPr>
            </a:lvl5pPr>
            <a:lvl6pPr marL="7315566" indent="0">
              <a:buNone/>
              <a:defRPr sz="4467">
                <a:solidFill>
                  <a:schemeClr val="tx1">
                    <a:tint val="75000"/>
                  </a:schemeClr>
                </a:solidFill>
              </a:defRPr>
            </a:lvl6pPr>
            <a:lvl7pPr marL="8778679" indent="0">
              <a:buNone/>
              <a:defRPr sz="4467">
                <a:solidFill>
                  <a:schemeClr val="tx1">
                    <a:tint val="75000"/>
                  </a:schemeClr>
                </a:solidFill>
              </a:defRPr>
            </a:lvl7pPr>
            <a:lvl8pPr marL="10241792" indent="0">
              <a:buNone/>
              <a:defRPr sz="4467">
                <a:solidFill>
                  <a:schemeClr val="tx1">
                    <a:tint val="75000"/>
                  </a:schemeClr>
                </a:solidFill>
              </a:defRPr>
            </a:lvl8pPr>
            <a:lvl9pPr marL="11704905" indent="0">
              <a:buNone/>
              <a:defRPr sz="446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DF749A-80F2-468C-B84A-27034F22DDF7}" type="datetimeFigureOut">
              <a:rPr lang="en-US" smtClean="0"/>
              <a:t>3/10/2014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901330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950972" y="49156623"/>
            <a:ext cx="35368229" cy="139042138"/>
          </a:xfrm>
        </p:spPr>
        <p:txBody>
          <a:bodyPr/>
          <a:lstStyle>
            <a:lvl1pPr>
              <a:defRPr sz="8934"/>
            </a:lvl1pPr>
            <a:lvl2pPr>
              <a:defRPr sz="7667"/>
            </a:lvl2pPr>
            <a:lvl3pPr>
              <a:defRPr sz="6400"/>
            </a:lvl3pPr>
            <a:lvl4pPr>
              <a:defRPr sz="5734"/>
            </a:lvl4pPr>
            <a:lvl5pPr>
              <a:defRPr sz="5734"/>
            </a:lvl5pPr>
            <a:lvl6pPr>
              <a:defRPr sz="5734"/>
            </a:lvl6pPr>
            <a:lvl7pPr>
              <a:defRPr sz="5734"/>
            </a:lvl7pPr>
            <a:lvl8pPr>
              <a:defRPr sz="5734"/>
            </a:lvl8pPr>
            <a:lvl9pPr>
              <a:defRPr sz="57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9684962" y="49156623"/>
            <a:ext cx="35368231" cy="139042138"/>
          </a:xfrm>
        </p:spPr>
        <p:txBody>
          <a:bodyPr/>
          <a:lstStyle>
            <a:lvl1pPr>
              <a:defRPr sz="8934"/>
            </a:lvl1pPr>
            <a:lvl2pPr>
              <a:defRPr sz="7667"/>
            </a:lvl2pPr>
            <a:lvl3pPr>
              <a:defRPr sz="6400"/>
            </a:lvl3pPr>
            <a:lvl4pPr>
              <a:defRPr sz="5734"/>
            </a:lvl4pPr>
            <a:lvl5pPr>
              <a:defRPr sz="5734"/>
            </a:lvl5pPr>
            <a:lvl6pPr>
              <a:defRPr sz="5734"/>
            </a:lvl6pPr>
            <a:lvl7pPr>
              <a:defRPr sz="5734"/>
            </a:lvl7pPr>
            <a:lvl8pPr>
              <a:defRPr sz="5734"/>
            </a:lvl8pPr>
            <a:lvl9pPr>
              <a:defRPr sz="57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2DF749A-80F2-468C-B84A-27034F22DDF7}" type="datetimeFigureOut">
              <a:rPr lang="en-US" smtClean="0"/>
              <a:t>3/10/2014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120650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7280" y="1318262"/>
            <a:ext cx="1975104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97281" y="7368543"/>
            <a:ext cx="9696451" cy="3070858"/>
          </a:xfrm>
        </p:spPr>
        <p:txBody>
          <a:bodyPr anchor="b"/>
          <a:lstStyle>
            <a:lvl1pPr marL="0" indent="0">
              <a:buNone/>
              <a:defRPr sz="7667" b="1"/>
            </a:lvl1pPr>
            <a:lvl2pPr marL="1463113" indent="0">
              <a:buNone/>
              <a:defRPr sz="6400" b="1"/>
            </a:lvl2pPr>
            <a:lvl3pPr marL="2926226" indent="0">
              <a:buNone/>
              <a:defRPr sz="5734" b="1"/>
            </a:lvl3pPr>
            <a:lvl4pPr marL="4389339" indent="0">
              <a:buNone/>
              <a:defRPr sz="5134" b="1"/>
            </a:lvl4pPr>
            <a:lvl5pPr marL="5852453" indent="0">
              <a:buNone/>
              <a:defRPr sz="5134" b="1"/>
            </a:lvl5pPr>
            <a:lvl6pPr marL="7315566" indent="0">
              <a:buNone/>
              <a:defRPr sz="5134" b="1"/>
            </a:lvl6pPr>
            <a:lvl7pPr marL="8778679" indent="0">
              <a:buNone/>
              <a:defRPr sz="5134" b="1"/>
            </a:lvl7pPr>
            <a:lvl8pPr marL="10241792" indent="0">
              <a:buNone/>
              <a:defRPr sz="5134" b="1"/>
            </a:lvl8pPr>
            <a:lvl9pPr marL="11704905" indent="0">
              <a:buNone/>
              <a:defRPr sz="5134" b="1"/>
            </a:lvl9pPr>
          </a:lstStyle>
          <a:p>
            <a:pPr lvl="0"/>
            <a:r>
              <a:rPr lang="en-US" smtClean="0"/>
              <a:t>Click to edit Master text styles</a:t>
            </a:r>
          </a:p>
        </p:txBody>
      </p:sp>
      <p:sp>
        <p:nvSpPr>
          <p:cNvPr id="4" name="Content Placeholder 3"/>
          <p:cNvSpPr>
            <a:spLocks noGrp="1"/>
          </p:cNvSpPr>
          <p:nvPr>
            <p:ph sz="half" idx="2"/>
          </p:nvPr>
        </p:nvSpPr>
        <p:spPr>
          <a:xfrm>
            <a:off x="1097281" y="10439401"/>
            <a:ext cx="9696451" cy="18966182"/>
          </a:xfrm>
        </p:spPr>
        <p:txBody>
          <a:bodyPr/>
          <a:lstStyle>
            <a:lvl1pPr>
              <a:defRPr sz="7667"/>
            </a:lvl1pPr>
            <a:lvl2pPr>
              <a:defRPr sz="6400"/>
            </a:lvl2pPr>
            <a:lvl3pPr>
              <a:defRPr sz="5734"/>
            </a:lvl3pPr>
            <a:lvl4pPr>
              <a:defRPr sz="5134"/>
            </a:lvl4pPr>
            <a:lvl5pPr>
              <a:defRPr sz="5134"/>
            </a:lvl5pPr>
            <a:lvl6pPr>
              <a:defRPr sz="5134"/>
            </a:lvl6pPr>
            <a:lvl7pPr>
              <a:defRPr sz="5134"/>
            </a:lvl7pPr>
            <a:lvl8pPr>
              <a:defRPr sz="5134"/>
            </a:lvl8pPr>
            <a:lvl9pPr>
              <a:defRPr sz="51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1148061" y="7368543"/>
            <a:ext cx="9700260" cy="3070858"/>
          </a:xfrm>
        </p:spPr>
        <p:txBody>
          <a:bodyPr anchor="b"/>
          <a:lstStyle>
            <a:lvl1pPr marL="0" indent="0">
              <a:buNone/>
              <a:defRPr sz="7667" b="1"/>
            </a:lvl1pPr>
            <a:lvl2pPr marL="1463113" indent="0">
              <a:buNone/>
              <a:defRPr sz="6400" b="1"/>
            </a:lvl2pPr>
            <a:lvl3pPr marL="2926226" indent="0">
              <a:buNone/>
              <a:defRPr sz="5734" b="1"/>
            </a:lvl3pPr>
            <a:lvl4pPr marL="4389339" indent="0">
              <a:buNone/>
              <a:defRPr sz="5134" b="1"/>
            </a:lvl4pPr>
            <a:lvl5pPr marL="5852453" indent="0">
              <a:buNone/>
              <a:defRPr sz="5134" b="1"/>
            </a:lvl5pPr>
            <a:lvl6pPr marL="7315566" indent="0">
              <a:buNone/>
              <a:defRPr sz="5134" b="1"/>
            </a:lvl6pPr>
            <a:lvl7pPr marL="8778679" indent="0">
              <a:buNone/>
              <a:defRPr sz="5134" b="1"/>
            </a:lvl7pPr>
            <a:lvl8pPr marL="10241792" indent="0">
              <a:buNone/>
              <a:defRPr sz="5134" b="1"/>
            </a:lvl8pPr>
            <a:lvl9pPr marL="11704905" indent="0">
              <a:buNone/>
              <a:defRPr sz="5134" b="1"/>
            </a:lvl9pPr>
          </a:lstStyle>
          <a:p>
            <a:pPr lvl="0"/>
            <a:r>
              <a:rPr lang="en-US" smtClean="0"/>
              <a:t>Click to edit Master text styles</a:t>
            </a:r>
          </a:p>
        </p:txBody>
      </p:sp>
      <p:sp>
        <p:nvSpPr>
          <p:cNvPr id="6" name="Content Placeholder 5"/>
          <p:cNvSpPr>
            <a:spLocks noGrp="1"/>
          </p:cNvSpPr>
          <p:nvPr>
            <p:ph sz="quarter" idx="4"/>
          </p:nvPr>
        </p:nvSpPr>
        <p:spPr>
          <a:xfrm>
            <a:off x="11148061" y="10439401"/>
            <a:ext cx="9700260" cy="18966182"/>
          </a:xfrm>
        </p:spPr>
        <p:txBody>
          <a:bodyPr/>
          <a:lstStyle>
            <a:lvl1pPr>
              <a:defRPr sz="7667"/>
            </a:lvl1pPr>
            <a:lvl2pPr>
              <a:defRPr sz="6400"/>
            </a:lvl2pPr>
            <a:lvl3pPr>
              <a:defRPr sz="5734"/>
            </a:lvl3pPr>
            <a:lvl4pPr>
              <a:defRPr sz="5134"/>
            </a:lvl4pPr>
            <a:lvl5pPr>
              <a:defRPr sz="5134"/>
            </a:lvl5pPr>
            <a:lvl6pPr>
              <a:defRPr sz="5134"/>
            </a:lvl6pPr>
            <a:lvl7pPr>
              <a:defRPr sz="5134"/>
            </a:lvl7pPr>
            <a:lvl8pPr>
              <a:defRPr sz="5134"/>
            </a:lvl8pPr>
            <a:lvl9pPr>
              <a:defRPr sz="513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2DF749A-80F2-468C-B84A-27034F22DDF7}" type="datetimeFigureOut">
              <a:rPr lang="en-US" smtClean="0"/>
              <a:t>3/10/2014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3337448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2DF749A-80F2-468C-B84A-27034F22DDF7}" type="datetimeFigureOut">
              <a:rPr lang="en-US" smtClean="0"/>
              <a:t>3/10/2014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2866275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DF749A-80F2-468C-B84A-27034F22DDF7}" type="datetimeFigureOut">
              <a:rPr lang="en-US" smtClean="0"/>
              <a:t>3/10/2014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1034947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2" y="1310640"/>
            <a:ext cx="7219951" cy="5577840"/>
          </a:xfrm>
        </p:spPr>
        <p:txBody>
          <a:bodyPr anchor="b"/>
          <a:lstStyle>
            <a:lvl1pPr algn="l">
              <a:defRPr sz="6400" b="1"/>
            </a:lvl1pPr>
          </a:lstStyle>
          <a:p>
            <a:r>
              <a:rPr lang="en-US" smtClean="0"/>
              <a:t>Click to edit Master title style</a:t>
            </a:r>
            <a:endParaRPr lang="en-US"/>
          </a:p>
        </p:txBody>
      </p:sp>
      <p:sp>
        <p:nvSpPr>
          <p:cNvPr id="3" name="Content Placeholder 2"/>
          <p:cNvSpPr>
            <a:spLocks noGrp="1"/>
          </p:cNvSpPr>
          <p:nvPr>
            <p:ph idx="1"/>
          </p:nvPr>
        </p:nvSpPr>
        <p:spPr>
          <a:xfrm>
            <a:off x="8580120" y="1310643"/>
            <a:ext cx="12268200" cy="28094942"/>
          </a:xfrm>
        </p:spPr>
        <p:txBody>
          <a:bodyPr/>
          <a:lstStyle>
            <a:lvl1pPr>
              <a:defRPr sz="10267"/>
            </a:lvl1pPr>
            <a:lvl2pPr>
              <a:defRPr sz="8934"/>
            </a:lvl2pPr>
            <a:lvl3pPr>
              <a:defRPr sz="7667"/>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97282" y="6888483"/>
            <a:ext cx="7219951" cy="22517102"/>
          </a:xfrm>
        </p:spPr>
        <p:txBody>
          <a:bodyPr/>
          <a:lstStyle>
            <a:lvl1pPr marL="0" indent="0">
              <a:buNone/>
              <a:defRPr sz="4467"/>
            </a:lvl1pPr>
            <a:lvl2pPr marL="1463113" indent="0">
              <a:buNone/>
              <a:defRPr sz="3867"/>
            </a:lvl2pPr>
            <a:lvl3pPr marL="2926226" indent="0">
              <a:buNone/>
              <a:defRPr sz="3200"/>
            </a:lvl3pPr>
            <a:lvl4pPr marL="4389339" indent="0">
              <a:buNone/>
              <a:defRPr sz="2867"/>
            </a:lvl4pPr>
            <a:lvl5pPr marL="5852453" indent="0">
              <a:buNone/>
              <a:defRPr sz="2867"/>
            </a:lvl5pPr>
            <a:lvl6pPr marL="7315566" indent="0">
              <a:buNone/>
              <a:defRPr sz="2867"/>
            </a:lvl6pPr>
            <a:lvl7pPr marL="8778679" indent="0">
              <a:buNone/>
              <a:defRPr sz="2867"/>
            </a:lvl7pPr>
            <a:lvl8pPr marL="10241792" indent="0">
              <a:buNone/>
              <a:defRPr sz="2867"/>
            </a:lvl8pPr>
            <a:lvl9pPr marL="11704905" indent="0">
              <a:buNone/>
              <a:defRPr sz="28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DF749A-80F2-468C-B84A-27034F22DDF7}" type="datetimeFigureOut">
              <a:rPr lang="en-US" smtClean="0"/>
              <a:t>3/10/2014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3183908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1" y="23042881"/>
            <a:ext cx="13167360" cy="2720342"/>
          </a:xfrm>
        </p:spPr>
        <p:txBody>
          <a:bodyPr anchor="b"/>
          <a:lstStyle>
            <a:lvl1pPr algn="l">
              <a:defRPr sz="6400" b="1"/>
            </a:lvl1pPr>
          </a:lstStyle>
          <a:p>
            <a:r>
              <a:rPr lang="en-US" smtClean="0"/>
              <a:t>Click to edit Master title style</a:t>
            </a:r>
            <a:endParaRPr lang="en-US"/>
          </a:p>
        </p:txBody>
      </p:sp>
      <p:sp>
        <p:nvSpPr>
          <p:cNvPr id="3" name="Picture Placeholder 2"/>
          <p:cNvSpPr>
            <a:spLocks noGrp="1"/>
          </p:cNvSpPr>
          <p:nvPr>
            <p:ph type="pic" idx="1"/>
          </p:nvPr>
        </p:nvSpPr>
        <p:spPr>
          <a:xfrm>
            <a:off x="4301491" y="2941320"/>
            <a:ext cx="13167360" cy="19751040"/>
          </a:xfrm>
        </p:spPr>
        <p:txBody>
          <a:bodyPr/>
          <a:lstStyle>
            <a:lvl1pPr marL="0" indent="0">
              <a:buNone/>
              <a:defRPr sz="10267"/>
            </a:lvl1pPr>
            <a:lvl2pPr marL="1463113" indent="0">
              <a:buNone/>
              <a:defRPr sz="8934"/>
            </a:lvl2pPr>
            <a:lvl3pPr marL="2926226" indent="0">
              <a:buNone/>
              <a:defRPr sz="7667"/>
            </a:lvl3pPr>
            <a:lvl4pPr marL="4389339" indent="0">
              <a:buNone/>
              <a:defRPr sz="6400"/>
            </a:lvl4pPr>
            <a:lvl5pPr marL="5852453" indent="0">
              <a:buNone/>
              <a:defRPr sz="6400"/>
            </a:lvl5pPr>
            <a:lvl6pPr marL="7315566" indent="0">
              <a:buNone/>
              <a:defRPr sz="6400"/>
            </a:lvl6pPr>
            <a:lvl7pPr marL="8778679" indent="0">
              <a:buNone/>
              <a:defRPr sz="6400"/>
            </a:lvl7pPr>
            <a:lvl8pPr marL="10241792" indent="0">
              <a:buNone/>
              <a:defRPr sz="6400"/>
            </a:lvl8pPr>
            <a:lvl9pPr marL="11704905" indent="0">
              <a:buNone/>
              <a:defRPr sz="6400"/>
            </a:lvl9pPr>
          </a:lstStyle>
          <a:p>
            <a:endParaRPr lang="en-US"/>
          </a:p>
        </p:txBody>
      </p:sp>
      <p:sp>
        <p:nvSpPr>
          <p:cNvPr id="4" name="Text Placeholder 3"/>
          <p:cNvSpPr>
            <a:spLocks noGrp="1"/>
          </p:cNvSpPr>
          <p:nvPr>
            <p:ph type="body" sz="half" idx="2"/>
          </p:nvPr>
        </p:nvSpPr>
        <p:spPr>
          <a:xfrm>
            <a:off x="4301491" y="25763223"/>
            <a:ext cx="13167360" cy="3863338"/>
          </a:xfrm>
        </p:spPr>
        <p:txBody>
          <a:bodyPr/>
          <a:lstStyle>
            <a:lvl1pPr marL="0" indent="0">
              <a:buNone/>
              <a:defRPr sz="4467"/>
            </a:lvl1pPr>
            <a:lvl2pPr marL="1463113" indent="0">
              <a:buNone/>
              <a:defRPr sz="3867"/>
            </a:lvl2pPr>
            <a:lvl3pPr marL="2926226" indent="0">
              <a:buNone/>
              <a:defRPr sz="3200"/>
            </a:lvl3pPr>
            <a:lvl4pPr marL="4389339" indent="0">
              <a:buNone/>
              <a:defRPr sz="2867"/>
            </a:lvl4pPr>
            <a:lvl5pPr marL="5852453" indent="0">
              <a:buNone/>
              <a:defRPr sz="2867"/>
            </a:lvl5pPr>
            <a:lvl6pPr marL="7315566" indent="0">
              <a:buNone/>
              <a:defRPr sz="2867"/>
            </a:lvl6pPr>
            <a:lvl7pPr marL="8778679" indent="0">
              <a:buNone/>
              <a:defRPr sz="2867"/>
            </a:lvl7pPr>
            <a:lvl8pPr marL="10241792" indent="0">
              <a:buNone/>
              <a:defRPr sz="2867"/>
            </a:lvl8pPr>
            <a:lvl9pPr marL="11704905" indent="0">
              <a:buNone/>
              <a:defRPr sz="28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DF749A-80F2-468C-B84A-27034F22DDF7}" type="datetimeFigureOut">
              <a:rPr lang="en-US" smtClean="0"/>
              <a:t>3/10/2014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959728-2839-4810-B891-55993DF806E9}" type="slidenum">
              <a:rPr lang="en-US" smtClean="0"/>
              <a:t>‹#›</a:t>
            </a:fld>
            <a:endParaRPr lang="en-US"/>
          </a:p>
        </p:txBody>
      </p:sp>
    </p:spTree>
    <p:extLst>
      <p:ext uri="{BB962C8B-B14F-4D97-AF65-F5344CB8AC3E}">
        <p14:creationId xmlns:p14="http://schemas.microsoft.com/office/powerpoint/2010/main" val="437288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1318262"/>
            <a:ext cx="19751040" cy="5486400"/>
          </a:xfrm>
          <a:prstGeom prst="rect">
            <a:avLst/>
          </a:prstGeom>
        </p:spPr>
        <p:txBody>
          <a:bodyPr vert="horz" lIns="438912" tIns="219456" rIns="438912" bIns="219456"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7680963"/>
            <a:ext cx="19751040" cy="21724622"/>
          </a:xfrm>
          <a:prstGeom prst="rect">
            <a:avLst/>
          </a:prstGeom>
        </p:spPr>
        <p:txBody>
          <a:bodyPr vert="horz" lIns="438912" tIns="219456" rIns="438912" bIns="219456"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097280" y="30510482"/>
            <a:ext cx="5120640" cy="1752600"/>
          </a:xfrm>
          <a:prstGeom prst="rect">
            <a:avLst/>
          </a:prstGeom>
        </p:spPr>
        <p:txBody>
          <a:bodyPr vert="horz" lIns="438912" tIns="219456" rIns="438912" bIns="219456" rtlCol="0" anchor="ctr"/>
          <a:lstStyle>
            <a:lvl1pPr algn="l">
              <a:defRPr sz="3867">
                <a:solidFill>
                  <a:schemeClr val="tx1">
                    <a:tint val="75000"/>
                  </a:schemeClr>
                </a:solidFill>
              </a:defRPr>
            </a:lvl1pPr>
          </a:lstStyle>
          <a:p>
            <a:fld id="{72DF749A-80F2-468C-B84A-27034F22DDF7}" type="datetimeFigureOut">
              <a:rPr lang="en-US" smtClean="0"/>
              <a:t>3/10/2014</a:t>
            </a:fld>
            <a:endParaRPr lang="en-US"/>
          </a:p>
        </p:txBody>
      </p:sp>
      <p:sp>
        <p:nvSpPr>
          <p:cNvPr id="5" name="Footer Placeholder 4"/>
          <p:cNvSpPr>
            <a:spLocks noGrp="1"/>
          </p:cNvSpPr>
          <p:nvPr>
            <p:ph type="ftr" sz="quarter" idx="3"/>
          </p:nvPr>
        </p:nvSpPr>
        <p:spPr>
          <a:xfrm>
            <a:off x="7498080" y="30510482"/>
            <a:ext cx="6949440" cy="1752600"/>
          </a:xfrm>
          <a:prstGeom prst="rect">
            <a:avLst/>
          </a:prstGeom>
        </p:spPr>
        <p:txBody>
          <a:bodyPr vert="horz" lIns="438912" tIns="219456" rIns="438912" bIns="219456" rtlCol="0" anchor="ctr"/>
          <a:lstStyle>
            <a:lvl1pPr algn="ctr">
              <a:defRPr sz="386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727680" y="30510482"/>
            <a:ext cx="5120640" cy="1752600"/>
          </a:xfrm>
          <a:prstGeom prst="rect">
            <a:avLst/>
          </a:prstGeom>
        </p:spPr>
        <p:txBody>
          <a:bodyPr vert="horz" lIns="438912" tIns="219456" rIns="438912" bIns="219456" rtlCol="0" anchor="ctr"/>
          <a:lstStyle>
            <a:lvl1pPr algn="r">
              <a:defRPr sz="3867">
                <a:solidFill>
                  <a:schemeClr val="tx1">
                    <a:tint val="75000"/>
                  </a:schemeClr>
                </a:solidFill>
              </a:defRPr>
            </a:lvl1pPr>
          </a:lstStyle>
          <a:p>
            <a:fld id="{1B959728-2839-4810-B891-55993DF806E9}" type="slidenum">
              <a:rPr lang="en-US" smtClean="0"/>
              <a:t>‹#›</a:t>
            </a:fld>
            <a:endParaRPr lang="en-US"/>
          </a:p>
        </p:txBody>
      </p:sp>
    </p:spTree>
    <p:extLst>
      <p:ext uri="{BB962C8B-B14F-4D97-AF65-F5344CB8AC3E}">
        <p14:creationId xmlns:p14="http://schemas.microsoft.com/office/powerpoint/2010/main" val="1645147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26226" rtl="0" eaLnBrk="1" latinLnBrk="0" hangingPunct="1">
        <a:spcBef>
          <a:spcPct val="0"/>
        </a:spcBef>
        <a:buNone/>
        <a:defRPr sz="14067" kern="1200">
          <a:solidFill>
            <a:schemeClr val="tx1"/>
          </a:solidFill>
          <a:latin typeface="Calibri Light" panose="020F0302020204030204" pitchFamily="34" charset="0"/>
          <a:ea typeface="+mj-ea"/>
          <a:cs typeface="+mj-cs"/>
        </a:defRPr>
      </a:lvl1pPr>
    </p:titleStyle>
    <p:bodyStyle>
      <a:lvl1pPr marL="1097335" indent="-1097335" algn="l" defTabSz="2926226" rtl="0" eaLnBrk="1" latinLnBrk="0" hangingPunct="1">
        <a:spcBef>
          <a:spcPct val="20000"/>
        </a:spcBef>
        <a:buFont typeface="Arial" panose="020B0604020202020204" pitchFamily="34" charset="0"/>
        <a:buChar char="•"/>
        <a:defRPr sz="10267" kern="1200">
          <a:solidFill>
            <a:schemeClr val="tx1"/>
          </a:solidFill>
          <a:latin typeface="Calibri Light" panose="020F0302020204030204" pitchFamily="34" charset="0"/>
          <a:ea typeface="+mn-ea"/>
          <a:cs typeface="+mn-cs"/>
        </a:defRPr>
      </a:lvl1pPr>
      <a:lvl2pPr marL="2377559" indent="-914446" algn="l" defTabSz="2926226" rtl="0" eaLnBrk="1" latinLnBrk="0" hangingPunct="1">
        <a:spcBef>
          <a:spcPct val="20000"/>
        </a:spcBef>
        <a:buFont typeface="Arial" panose="020B0604020202020204" pitchFamily="34" charset="0"/>
        <a:buChar char="–"/>
        <a:defRPr sz="8934" kern="1200">
          <a:solidFill>
            <a:schemeClr val="tx1"/>
          </a:solidFill>
          <a:latin typeface="Calibri Light" panose="020F0302020204030204" pitchFamily="34" charset="0"/>
          <a:ea typeface="+mn-ea"/>
          <a:cs typeface="+mn-cs"/>
        </a:defRPr>
      </a:lvl2pPr>
      <a:lvl3pPr marL="3657783" indent="-731557" algn="l" defTabSz="2926226" rtl="0" eaLnBrk="1" latinLnBrk="0" hangingPunct="1">
        <a:spcBef>
          <a:spcPct val="20000"/>
        </a:spcBef>
        <a:buFont typeface="Arial" panose="020B0604020202020204" pitchFamily="34" charset="0"/>
        <a:buChar char="•"/>
        <a:defRPr sz="7667" kern="1200">
          <a:solidFill>
            <a:schemeClr val="tx1"/>
          </a:solidFill>
          <a:latin typeface="Calibri Light" panose="020F0302020204030204" pitchFamily="34" charset="0"/>
          <a:ea typeface="+mn-ea"/>
          <a:cs typeface="+mn-cs"/>
        </a:defRPr>
      </a:lvl3pPr>
      <a:lvl4pPr marL="5120896" indent="-731557" algn="l" defTabSz="2926226" rtl="0" eaLnBrk="1" latinLnBrk="0" hangingPunct="1">
        <a:spcBef>
          <a:spcPct val="20000"/>
        </a:spcBef>
        <a:buFont typeface="Arial" panose="020B0604020202020204" pitchFamily="34" charset="0"/>
        <a:buChar char="–"/>
        <a:defRPr sz="6400" kern="1200">
          <a:solidFill>
            <a:schemeClr val="tx1"/>
          </a:solidFill>
          <a:latin typeface="Calibri Light" panose="020F0302020204030204" pitchFamily="34" charset="0"/>
          <a:ea typeface="+mn-ea"/>
          <a:cs typeface="+mn-cs"/>
        </a:defRPr>
      </a:lvl4pPr>
      <a:lvl5pPr marL="6584009" indent="-731557" algn="l" defTabSz="2926226" rtl="0" eaLnBrk="1" latinLnBrk="0" hangingPunct="1">
        <a:spcBef>
          <a:spcPct val="20000"/>
        </a:spcBef>
        <a:buFont typeface="Arial" panose="020B0604020202020204" pitchFamily="34" charset="0"/>
        <a:buChar char="»"/>
        <a:defRPr sz="6400" kern="1200">
          <a:solidFill>
            <a:schemeClr val="tx1"/>
          </a:solidFill>
          <a:latin typeface="Calibri Light" panose="020F0302020204030204" pitchFamily="34" charset="0"/>
          <a:ea typeface="+mn-ea"/>
          <a:cs typeface="+mn-cs"/>
        </a:defRPr>
      </a:lvl5pPr>
      <a:lvl6pPr marL="8047122"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6pPr>
      <a:lvl7pPr marL="9510235"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7pPr>
      <a:lvl8pPr marL="10973349"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8pPr>
      <a:lvl9pPr marL="12436462" indent="-731557" algn="l" defTabSz="2926226" rtl="0" eaLnBrk="1" latinLnBrk="0" hangingPunct="1">
        <a:spcBef>
          <a:spcPct val="20000"/>
        </a:spcBef>
        <a:buFont typeface="Arial" panose="020B0604020202020204" pitchFamily="34" charset="0"/>
        <a:buChar char="•"/>
        <a:defRPr sz="6400" kern="1200">
          <a:solidFill>
            <a:schemeClr val="tx1"/>
          </a:solidFill>
          <a:latin typeface="+mn-lt"/>
          <a:ea typeface="+mn-ea"/>
          <a:cs typeface="+mn-cs"/>
        </a:defRPr>
      </a:lvl9pPr>
    </p:bodyStyle>
    <p:otherStyle>
      <a:defPPr>
        <a:defRPr lang="en-US"/>
      </a:defPPr>
      <a:lvl1pPr marL="0" algn="l" defTabSz="2926226" rtl="0" eaLnBrk="1" latinLnBrk="0" hangingPunct="1">
        <a:defRPr sz="5734" kern="1200">
          <a:solidFill>
            <a:schemeClr val="tx1"/>
          </a:solidFill>
          <a:latin typeface="+mn-lt"/>
          <a:ea typeface="+mn-ea"/>
          <a:cs typeface="+mn-cs"/>
        </a:defRPr>
      </a:lvl1pPr>
      <a:lvl2pPr marL="1463113" algn="l" defTabSz="2926226" rtl="0" eaLnBrk="1" latinLnBrk="0" hangingPunct="1">
        <a:defRPr sz="5734" kern="1200">
          <a:solidFill>
            <a:schemeClr val="tx1"/>
          </a:solidFill>
          <a:latin typeface="+mn-lt"/>
          <a:ea typeface="+mn-ea"/>
          <a:cs typeface="+mn-cs"/>
        </a:defRPr>
      </a:lvl2pPr>
      <a:lvl3pPr marL="2926226" algn="l" defTabSz="2926226" rtl="0" eaLnBrk="1" latinLnBrk="0" hangingPunct="1">
        <a:defRPr sz="5734" kern="1200">
          <a:solidFill>
            <a:schemeClr val="tx1"/>
          </a:solidFill>
          <a:latin typeface="+mn-lt"/>
          <a:ea typeface="+mn-ea"/>
          <a:cs typeface="+mn-cs"/>
        </a:defRPr>
      </a:lvl3pPr>
      <a:lvl4pPr marL="4389339" algn="l" defTabSz="2926226" rtl="0" eaLnBrk="1" latinLnBrk="0" hangingPunct="1">
        <a:defRPr sz="5734" kern="1200">
          <a:solidFill>
            <a:schemeClr val="tx1"/>
          </a:solidFill>
          <a:latin typeface="+mn-lt"/>
          <a:ea typeface="+mn-ea"/>
          <a:cs typeface="+mn-cs"/>
        </a:defRPr>
      </a:lvl4pPr>
      <a:lvl5pPr marL="5852453" algn="l" defTabSz="2926226" rtl="0" eaLnBrk="1" latinLnBrk="0" hangingPunct="1">
        <a:defRPr sz="5734" kern="1200">
          <a:solidFill>
            <a:schemeClr val="tx1"/>
          </a:solidFill>
          <a:latin typeface="+mn-lt"/>
          <a:ea typeface="+mn-ea"/>
          <a:cs typeface="+mn-cs"/>
        </a:defRPr>
      </a:lvl5pPr>
      <a:lvl6pPr marL="7315566" algn="l" defTabSz="2926226" rtl="0" eaLnBrk="1" latinLnBrk="0" hangingPunct="1">
        <a:defRPr sz="5734" kern="1200">
          <a:solidFill>
            <a:schemeClr val="tx1"/>
          </a:solidFill>
          <a:latin typeface="+mn-lt"/>
          <a:ea typeface="+mn-ea"/>
          <a:cs typeface="+mn-cs"/>
        </a:defRPr>
      </a:lvl6pPr>
      <a:lvl7pPr marL="8778679" algn="l" defTabSz="2926226" rtl="0" eaLnBrk="1" latinLnBrk="0" hangingPunct="1">
        <a:defRPr sz="5734" kern="1200">
          <a:solidFill>
            <a:schemeClr val="tx1"/>
          </a:solidFill>
          <a:latin typeface="+mn-lt"/>
          <a:ea typeface="+mn-ea"/>
          <a:cs typeface="+mn-cs"/>
        </a:defRPr>
      </a:lvl7pPr>
      <a:lvl8pPr marL="10241792" algn="l" defTabSz="2926226" rtl="0" eaLnBrk="1" latinLnBrk="0" hangingPunct="1">
        <a:defRPr sz="5734" kern="1200">
          <a:solidFill>
            <a:schemeClr val="tx1"/>
          </a:solidFill>
          <a:latin typeface="+mn-lt"/>
          <a:ea typeface="+mn-ea"/>
          <a:cs typeface="+mn-cs"/>
        </a:defRPr>
      </a:lvl8pPr>
      <a:lvl9pPr marL="11704905" algn="l" defTabSz="2926226" rtl="0" eaLnBrk="1" latinLnBrk="0" hangingPunct="1">
        <a:defRPr sz="573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 Id="rId9"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EEEE"/>
        </a:solidFill>
        <a:effectLst/>
      </p:bgPr>
    </p:bg>
    <p:spTree>
      <p:nvGrpSpPr>
        <p:cNvPr id="1" name=""/>
        <p:cNvGrpSpPr/>
        <p:nvPr/>
      </p:nvGrpSpPr>
      <p:grpSpPr>
        <a:xfrm>
          <a:off x="0" y="0"/>
          <a:ext cx="0" cy="0"/>
          <a:chOff x="0" y="0"/>
          <a:chExt cx="0" cy="0"/>
        </a:xfrm>
      </p:grpSpPr>
      <p:grpSp>
        <p:nvGrpSpPr>
          <p:cNvPr id="9" name="Group 8"/>
          <p:cNvGrpSpPr/>
          <p:nvPr/>
        </p:nvGrpSpPr>
        <p:grpSpPr>
          <a:xfrm>
            <a:off x="0" y="0"/>
            <a:ext cx="21945600" cy="3657600"/>
            <a:chOff x="0" y="14630400"/>
            <a:chExt cx="21945600" cy="3657600"/>
          </a:xfrm>
        </p:grpSpPr>
        <p:sp>
          <p:nvSpPr>
            <p:cNvPr id="5" name="Rectangle 4"/>
            <p:cNvSpPr/>
            <p:nvPr/>
          </p:nvSpPr>
          <p:spPr>
            <a:xfrm>
              <a:off x="0" y="14630400"/>
              <a:ext cx="21945600" cy="3657600"/>
            </a:xfrm>
            <a:prstGeom prst="rect">
              <a:avLst/>
            </a:prstGeom>
            <a:solidFill>
              <a:srgbClr val="2EA248"/>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200" dirty="0"/>
            </a:p>
          </p:txBody>
        </p:sp>
        <p:grpSp>
          <p:nvGrpSpPr>
            <p:cNvPr id="2" name="Group 1"/>
            <p:cNvGrpSpPr/>
            <p:nvPr/>
          </p:nvGrpSpPr>
          <p:grpSpPr>
            <a:xfrm>
              <a:off x="0" y="15311832"/>
              <a:ext cx="21945600" cy="2294736"/>
              <a:chOff x="0" y="422600"/>
              <a:chExt cx="21945600" cy="2294736"/>
            </a:xfrm>
          </p:grpSpPr>
          <p:sp>
            <p:nvSpPr>
              <p:cNvPr id="6" name="TextBox 5"/>
              <p:cNvSpPr txBox="1"/>
              <p:nvPr/>
            </p:nvSpPr>
            <p:spPr>
              <a:xfrm>
                <a:off x="0" y="422600"/>
                <a:ext cx="21945600" cy="1508105"/>
              </a:xfrm>
              <a:prstGeom prst="rect">
                <a:avLst/>
              </a:prstGeom>
              <a:noFill/>
            </p:spPr>
            <p:txBody>
              <a:bodyPr wrap="square" rtlCol="0">
                <a:spAutoFit/>
              </a:bodyPr>
              <a:lstStyle/>
              <a:p>
                <a:pPr algn="ctr"/>
                <a:r>
                  <a:rPr lang="en-US" sz="9200" b="1" cap="all" dirty="0">
                    <a:solidFill>
                      <a:schemeClr val="bg1"/>
                    </a:solidFill>
                    <a:latin typeface="+mj-lt"/>
                  </a:rPr>
                  <a:t>Transforming the Senses</a:t>
                </a:r>
              </a:p>
            </p:txBody>
          </p:sp>
          <p:sp>
            <p:nvSpPr>
              <p:cNvPr id="7" name="TextBox 6"/>
              <p:cNvSpPr txBox="1"/>
              <p:nvPr/>
            </p:nvSpPr>
            <p:spPr>
              <a:xfrm>
                <a:off x="0" y="1722127"/>
                <a:ext cx="21945600" cy="995209"/>
              </a:xfrm>
              <a:prstGeom prst="rect">
                <a:avLst/>
              </a:prstGeom>
              <a:noFill/>
            </p:spPr>
            <p:txBody>
              <a:bodyPr wrap="square" rtlCol="0">
                <a:spAutoFit/>
              </a:bodyPr>
              <a:lstStyle/>
              <a:p>
                <a:pPr algn="ctr"/>
                <a:r>
                  <a:rPr lang="en-US" sz="5867" dirty="0">
                    <a:solidFill>
                      <a:schemeClr val="bg1"/>
                    </a:solidFill>
                    <a:latin typeface="Calibri Light" panose="020F0302020204030204" pitchFamily="34" charset="0"/>
                  </a:rPr>
                  <a:t>Applications for Artificial Sensory Systems</a:t>
                </a:r>
              </a:p>
            </p:txBody>
          </p:sp>
        </p:grpSp>
      </p:grpSp>
      <p:sp>
        <p:nvSpPr>
          <p:cNvPr id="4" name="TextBox 3"/>
          <p:cNvSpPr txBox="1"/>
          <p:nvPr/>
        </p:nvSpPr>
        <p:spPr>
          <a:xfrm>
            <a:off x="11723" y="32004000"/>
            <a:ext cx="21945600" cy="914400"/>
          </a:xfrm>
          <a:prstGeom prst="rect">
            <a:avLst/>
          </a:prstGeom>
          <a:solidFill>
            <a:schemeClr val="bg1">
              <a:lumMod val="65000"/>
            </a:schemeClr>
          </a:solidFill>
        </p:spPr>
        <p:txBody>
          <a:bodyPr wrap="square" rtlCol="0" anchor="ctr">
            <a:spAutoFit/>
          </a:bodyPr>
          <a:lstStyle/>
          <a:p>
            <a:pPr algn="ctr"/>
            <a:r>
              <a:rPr lang="en-US" sz="6400" b="1" dirty="0">
                <a:solidFill>
                  <a:schemeClr val="bg1"/>
                </a:solidFill>
                <a:latin typeface="+mj-lt"/>
              </a:rPr>
              <a:t>BMES</a:t>
            </a:r>
            <a:endParaRPr lang="en-US" sz="6400" dirty="0">
              <a:solidFill>
                <a:schemeClr val="bg1"/>
              </a:solidFill>
              <a:latin typeface="+mj-lt"/>
            </a:endParaRPr>
          </a:p>
        </p:txBody>
      </p:sp>
      <p:grpSp>
        <p:nvGrpSpPr>
          <p:cNvPr id="11" name="Group 10"/>
          <p:cNvGrpSpPr/>
          <p:nvPr/>
        </p:nvGrpSpPr>
        <p:grpSpPr>
          <a:xfrm>
            <a:off x="457200" y="11429166"/>
            <a:ext cx="21031200" cy="20117634"/>
            <a:chOff x="457200" y="11429166"/>
            <a:chExt cx="21031200" cy="20117634"/>
          </a:xfrm>
        </p:grpSpPr>
        <p:sp>
          <p:nvSpPr>
            <p:cNvPr id="23" name="Rectangle 22"/>
            <p:cNvSpPr/>
            <p:nvPr/>
          </p:nvSpPr>
          <p:spPr>
            <a:xfrm>
              <a:off x="457200" y="18288000"/>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4" name="Rectangle 23"/>
            <p:cNvSpPr/>
            <p:nvPr/>
          </p:nvSpPr>
          <p:spPr>
            <a:xfrm>
              <a:off x="457200" y="25146000"/>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18" name="Rectangle 17"/>
            <p:cNvSpPr/>
            <p:nvPr/>
          </p:nvSpPr>
          <p:spPr>
            <a:xfrm>
              <a:off x="457200" y="11429166"/>
              <a:ext cx="21031200" cy="6400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grpSp>
      <p:sp>
        <p:nvSpPr>
          <p:cNvPr id="22" name="TextBox 21"/>
          <p:cNvSpPr txBox="1"/>
          <p:nvPr/>
        </p:nvSpPr>
        <p:spPr>
          <a:xfrm>
            <a:off x="5562600" y="11745614"/>
            <a:ext cx="9372600" cy="995209"/>
          </a:xfrm>
          <a:prstGeom prst="rect">
            <a:avLst/>
          </a:prstGeom>
          <a:noFill/>
        </p:spPr>
        <p:txBody>
          <a:bodyPr wrap="square" rtlCol="0">
            <a:spAutoFit/>
          </a:bodyPr>
          <a:lstStyle/>
          <a:p>
            <a:r>
              <a:rPr lang="en-US" sz="5867" b="1" cap="all" dirty="0" smtClean="0">
                <a:latin typeface="Calibri Light" panose="020F0302020204030204" pitchFamily="34" charset="0"/>
              </a:rPr>
              <a:t>Empower </a:t>
            </a:r>
            <a:r>
              <a:rPr lang="en-US" sz="5867" dirty="0" smtClean="0">
                <a:latin typeface="Calibri Light" panose="020F0302020204030204" pitchFamily="34" charset="0"/>
              </a:rPr>
              <a:t>prosthetic devices   </a:t>
            </a:r>
            <a:endParaRPr lang="en-US" sz="5867" dirty="0">
              <a:latin typeface="Calibri Light" panose="020F0302020204030204" pitchFamily="34" charset="0"/>
            </a:endParaRPr>
          </a:p>
        </p:txBody>
      </p:sp>
      <p:pic>
        <p:nvPicPr>
          <p:cNvPr id="3" name="Picture 2" descr="http://www.newswise.com/images/uploads/2013/10/11/PNAS_cover2.jp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backgroundRemoval t="27485" b="95697" l="0" r="95214">
                        <a14:foregroundMark x1="76775" y1="57667" x2="78501" y2="70879"/>
                        <a14:foregroundMark x1="61357" y1="43364" x2="65830" y2="46545"/>
                        <a14:foregroundMark x1="90349" y1="90273" x2="94351" y2="93879"/>
                        <a14:foregroundMark x1="87995" y1="91545" x2="88662" y2="95697"/>
                      </a14:backgroundRemoval>
                    </a14:imgEffect>
                  </a14:imgLayer>
                </a14:imgProps>
              </a:ext>
              <a:ext uri="{28A0092B-C50C-407E-A947-70E740481C1C}">
                <a14:useLocalDpi xmlns:a14="http://schemas.microsoft.com/office/drawing/2010/main" val="0"/>
              </a:ext>
            </a:extLst>
          </a:blip>
          <a:srcRect t="30549" b="6645"/>
          <a:stretch/>
        </p:blipFill>
        <p:spPr bwMode="auto">
          <a:xfrm>
            <a:off x="457200" y="11811000"/>
            <a:ext cx="7497143" cy="6095999"/>
          </a:xfrm>
          <a:prstGeom prst="rect">
            <a:avLst/>
          </a:prstGeom>
          <a:ln>
            <a:noFill/>
          </a:ln>
          <a:effectLst/>
          <a:extLst>
            <a:ext uri="{909E8E84-426E-40dd-AFC4-6F175D3DCCD1}">
              <a14:hiddenFill xmlns:a14="http://schemas.microsoft.com/office/drawing/2010/main" xmlns="">
                <a:solidFill>
                  <a:srgbClr val="FFFFFF"/>
                </a:solidFill>
              </a14:hiddenFill>
            </a:ext>
          </a:extLst>
        </p:spPr>
      </p:pic>
      <p:sp>
        <p:nvSpPr>
          <p:cNvPr id="8" name="TextBox 7"/>
          <p:cNvSpPr txBox="1"/>
          <p:nvPr/>
        </p:nvSpPr>
        <p:spPr>
          <a:xfrm>
            <a:off x="7279668" y="19557273"/>
            <a:ext cx="13675332" cy="2388327"/>
          </a:xfrm>
          <a:prstGeom prst="rect">
            <a:avLst/>
          </a:prstGeom>
          <a:noFill/>
        </p:spPr>
        <p:txBody>
          <a:bodyPr wrap="square" rtlCol="0">
            <a:noAutofit/>
          </a:bodyPr>
          <a:lstStyle/>
          <a:p>
            <a:r>
              <a:rPr lang="en-US" sz="4000" dirty="0" smtClean="0">
                <a:latin typeface="Calibri Light" panose="020F0302020204030204" pitchFamily="34" charset="0"/>
              </a:rPr>
              <a:t>The introduction of artificial sensation will bring touch to new places. From the Martian to the microscopic, this technology will help users feel in places where it was never possible before!</a:t>
            </a:r>
            <a:endParaRPr lang="en-US" sz="4000" dirty="0">
              <a:latin typeface="Calibri Light" panose="020F0302020204030204" pitchFamily="34" charset="0"/>
            </a:endParaRPr>
          </a:p>
          <a:p>
            <a:endParaRPr lang="en-US" sz="4400" dirty="0"/>
          </a:p>
        </p:txBody>
      </p:sp>
      <p:pic>
        <p:nvPicPr>
          <p:cNvPr id="1035" name="Picture 11" descr="http://i1.ytimg.com/vi/u8ABLkuH32I/maxresdefault.jpg"/>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20" b="100000" l="6154" r="90692">
                        <a14:foregroundMark x1="32923" y1="11954" x2="36692" y2="13218"/>
                        <a14:foregroundMark x1="80769" y1="64368" x2="80462" y2="71034"/>
                        <a14:foregroundMark x1="65538" y1="78851" x2="67385" y2="82184"/>
                        <a14:foregroundMark x1="78846" y1="90690" x2="75231" y2="97701"/>
                        <a14:foregroundMark x1="78769" y1="83448" x2="78769" y2="83448"/>
                        <a14:foregroundMark x1="79385" y1="84368" x2="79308" y2="84828"/>
                        <a14:foregroundMark x1="78231" y1="79655" x2="77231" y2="80575"/>
                        <a14:foregroundMark x1="64308" y1="70230" x2="63462" y2="75172"/>
                        <a14:foregroundMark x1="79692" y1="40920" x2="79692" y2="43678"/>
                        <a14:foregroundMark x1="81615" y1="49310" x2="81615" y2="51609"/>
                        <a14:backgroundMark x1="65385" y1="65287" x2="65385" y2="69885"/>
                        <a14:backgroundMark x1="49846" y1="97586" x2="54538" y2="97356"/>
                        <a14:backgroundMark x1="85000" y1="44943" x2="89154" y2="48506"/>
                        <a14:backgroundMark x1="82538" y1="48966" x2="82538" y2="51839"/>
                        <a14:backgroundMark x1="31923" y1="86897" x2="30846" y2="78736"/>
                      </a14:backgroundRemoval>
                    </a14:imgEffect>
                  </a14:imgLayer>
                </a14:imgProps>
              </a:ext>
              <a:ext uri="{28A0092B-C50C-407E-A947-70E740481C1C}">
                <a14:useLocalDpi xmlns:a14="http://schemas.microsoft.com/office/drawing/2010/main" val="0"/>
              </a:ext>
            </a:extLst>
          </a:blip>
          <a:srcRect l="6168" r="14570"/>
          <a:stretch/>
        </p:blipFill>
        <p:spPr bwMode="auto">
          <a:xfrm>
            <a:off x="13907453" y="25222200"/>
            <a:ext cx="7580948" cy="6400800"/>
          </a:xfrm>
          <a:prstGeom prst="rect">
            <a:avLst/>
          </a:prstGeom>
          <a:ln>
            <a:noFill/>
          </a:ln>
          <a:effectLst/>
          <a:extLst>
            <a:ext uri="{909E8E84-426E-40dd-AFC4-6F175D3DCCD1}">
              <a14:hiddenFill xmlns:a14="http://schemas.microsoft.com/office/drawing/2010/main" xmlns="">
                <a:solidFill>
                  <a:srgbClr val="FFFFFF"/>
                </a:solidFill>
              </a14:hiddenFill>
            </a:ext>
          </a:extLst>
        </p:spPr>
      </p:pic>
      <p:grpSp>
        <p:nvGrpSpPr>
          <p:cNvPr id="10" name="Group 9"/>
          <p:cNvGrpSpPr/>
          <p:nvPr/>
        </p:nvGrpSpPr>
        <p:grpSpPr>
          <a:xfrm>
            <a:off x="457200" y="18287999"/>
            <a:ext cx="21031200" cy="6400801"/>
            <a:chOff x="457200" y="18287999"/>
            <a:chExt cx="21031200" cy="6400801"/>
          </a:xfrm>
        </p:grpSpPr>
        <p:pic>
          <p:nvPicPr>
            <p:cNvPr id="1039" name="Picture 15" descr="http://cseligman.com/text/planets/marsnereusopportunity.jpg"/>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0" b="98646" l="64" r="100000">
                          <a14:foregroundMark x1="98212" y1="17833" x2="7216" y2="39503"/>
                          <a14:backgroundMark x1="1086" y1="1354" x2="98851" y2="1129"/>
                        </a14:backgroundRemoval>
                      </a14:imgEffect>
                    </a14:imgLayer>
                  </a14:imgProps>
                </a:ext>
                <a:ext uri="{28A0092B-C50C-407E-A947-70E740481C1C}">
                  <a14:useLocalDpi xmlns:a14="http://schemas.microsoft.com/office/drawing/2010/main" val="0"/>
                </a:ext>
              </a:extLst>
            </a:blip>
            <a:srcRect b="50000"/>
            <a:stretch/>
          </p:blipFill>
          <p:spPr bwMode="auto">
            <a:xfrm>
              <a:off x="457200" y="21714081"/>
              <a:ext cx="21031200" cy="2974719"/>
            </a:xfrm>
            <a:prstGeom prst="rect">
              <a:avLst/>
            </a:prstGeom>
            <a:noFill/>
            <a:ln>
              <a:noFill/>
            </a:ln>
            <a:extLst>
              <a:ext uri="{909E8E84-426E-40dd-AFC4-6F175D3DCCD1}">
                <a14:hiddenFill xmlns:a14="http://schemas.microsoft.com/office/drawing/2010/main" xmlns="">
                  <a:solidFill>
                    <a:srgbClr val="FFFFFF"/>
                  </a:solidFill>
                </a14:hiddenFill>
              </a:ext>
            </a:extLst>
          </p:spPr>
        </p:pic>
        <p:pic>
          <p:nvPicPr>
            <p:cNvPr id="1037" name="Picture 13" descr="http://www.manager.bg/sites/default/files/2013/10/10/NASA_Mars_Rover.jpg"/>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ackgroundRemoval t="12500" b="90000" l="4133" r="93467">
                          <a14:foregroundMark x1="57200" y1="27667" x2="57867" y2="42000"/>
                          <a14:foregroundMark x1="40800" y1="16333" x2="44267" y2="16500"/>
                          <a14:foregroundMark x1="45867" y1="41167" x2="46000" y2="44000"/>
                          <a14:foregroundMark x1="35100" y1="70625" x2="28633" y2="74542"/>
                          <a14:foregroundMark x1="31300" y1="68125" x2="25200" y2="70708"/>
                          <a14:backgroundMark x1="49867" y1="49000" x2="54400" y2="48000"/>
                          <a14:backgroundMark x1="61867" y1="46333" x2="61600" y2="47167"/>
                          <a14:backgroundMark x1="81067" y1="46833" x2="76800" y2="46833"/>
                          <a14:backgroundMark x1="53333" y1="77500" x2="53200" y2="83333"/>
                          <a14:backgroundMark x1="32400" y1="79167" x2="35600" y2="80667"/>
                          <a14:backgroundMark x1="79333" y1="82500" x2="75200" y2="82167"/>
                          <a14:backgroundMark x1="25867" y1="73167" x2="30167" y2="71958"/>
                        </a14:backgroundRemoval>
                      </a14:imgEffect>
                    </a14:imgLayer>
                  </a14:imgProps>
                </a:ext>
                <a:ext uri="{28A0092B-C50C-407E-A947-70E740481C1C}">
                  <a14:useLocalDpi xmlns:a14="http://schemas.microsoft.com/office/drawing/2010/main" val="0"/>
                </a:ext>
              </a:extLst>
            </a:blip>
            <a:srcRect l="9923" t="2672" r="3817" b="17176"/>
            <a:stretch/>
          </p:blipFill>
          <p:spPr bwMode="auto">
            <a:xfrm>
              <a:off x="457200" y="18287999"/>
              <a:ext cx="8610600" cy="6400800"/>
            </a:xfrm>
            <a:prstGeom prst="rect">
              <a:avLst/>
            </a:prstGeom>
            <a:noFill/>
            <a:extLst>
              <a:ext uri="{909E8E84-426E-40dd-AFC4-6F175D3DCCD1}">
                <a14:hiddenFill xmlns:a14="http://schemas.microsoft.com/office/drawing/2010/main" xmlns="">
                  <a:solidFill>
                    <a:srgbClr val="FFFFFF"/>
                  </a:solidFill>
                </a14:hiddenFill>
              </a:ext>
            </a:extLst>
          </p:spPr>
        </p:pic>
      </p:grpSp>
      <p:sp>
        <p:nvSpPr>
          <p:cNvPr id="39" name="TextBox 38"/>
          <p:cNvSpPr txBox="1"/>
          <p:nvPr/>
        </p:nvSpPr>
        <p:spPr>
          <a:xfrm>
            <a:off x="1204636" y="27039714"/>
            <a:ext cx="13747750" cy="2286000"/>
          </a:xfrm>
          <a:prstGeom prst="rect">
            <a:avLst/>
          </a:prstGeom>
          <a:noFill/>
        </p:spPr>
        <p:txBody>
          <a:bodyPr wrap="square" rtlCol="0" anchor="t">
            <a:noAutofit/>
          </a:bodyPr>
          <a:lstStyle/>
          <a:p>
            <a:r>
              <a:rPr lang="en-US" sz="4000" dirty="0">
                <a:latin typeface="Calibri Light" panose="020F0302020204030204" pitchFamily="34" charset="0"/>
              </a:rPr>
              <a:t>Surpass the impossible by expanding human potential and advancing the human condition.</a:t>
            </a:r>
          </a:p>
        </p:txBody>
      </p:sp>
      <p:sp>
        <p:nvSpPr>
          <p:cNvPr id="40" name="TextBox 39"/>
          <p:cNvSpPr txBox="1"/>
          <p:nvPr/>
        </p:nvSpPr>
        <p:spPr>
          <a:xfrm>
            <a:off x="5562600" y="18584309"/>
            <a:ext cx="9321801" cy="995209"/>
          </a:xfrm>
          <a:prstGeom prst="rect">
            <a:avLst/>
          </a:prstGeom>
          <a:noFill/>
        </p:spPr>
        <p:txBody>
          <a:bodyPr wrap="square" rtlCol="0">
            <a:spAutoFit/>
          </a:bodyPr>
          <a:lstStyle/>
          <a:p>
            <a:r>
              <a:rPr lang="en-US" sz="5867" b="1" cap="all" dirty="0" smtClean="0">
                <a:latin typeface="Calibri Light" panose="020F0302020204030204" pitchFamily="34" charset="0"/>
              </a:rPr>
              <a:t>Experience </a:t>
            </a:r>
            <a:r>
              <a:rPr lang="en-US" sz="5867" dirty="0" smtClean="0">
                <a:latin typeface="Calibri Light" panose="020F0302020204030204" pitchFamily="34" charset="0"/>
              </a:rPr>
              <a:t>new worlds</a:t>
            </a:r>
            <a:endParaRPr lang="en-US" sz="5867" dirty="0">
              <a:latin typeface="Calibri Light" panose="020F0302020204030204" pitchFamily="34" charset="0"/>
            </a:endParaRPr>
          </a:p>
        </p:txBody>
      </p:sp>
      <p:sp>
        <p:nvSpPr>
          <p:cNvPr id="42" name="TextBox 41"/>
          <p:cNvSpPr txBox="1"/>
          <p:nvPr/>
        </p:nvSpPr>
        <p:spPr>
          <a:xfrm>
            <a:off x="5556738" y="25446190"/>
            <a:ext cx="10064262" cy="995209"/>
          </a:xfrm>
          <a:prstGeom prst="rect">
            <a:avLst/>
          </a:prstGeom>
          <a:noFill/>
        </p:spPr>
        <p:txBody>
          <a:bodyPr wrap="square" rtlCol="0">
            <a:spAutoFit/>
          </a:bodyPr>
          <a:lstStyle/>
          <a:p>
            <a:r>
              <a:rPr lang="en-US" sz="5867" b="1" cap="all" dirty="0" smtClean="0">
                <a:latin typeface="Calibri Light" panose="020F0302020204030204" pitchFamily="34" charset="0"/>
              </a:rPr>
              <a:t>Enhance </a:t>
            </a:r>
            <a:r>
              <a:rPr lang="en-US" sz="5867" dirty="0" smtClean="0">
                <a:latin typeface="Calibri Light" panose="020F0302020204030204" pitchFamily="34" charset="0"/>
              </a:rPr>
              <a:t>human experiences</a:t>
            </a:r>
            <a:endParaRPr lang="en-US" sz="5867" dirty="0">
              <a:latin typeface="Calibri Light" panose="020F0302020204030204" pitchFamily="34" charset="0"/>
            </a:endParaRPr>
          </a:p>
        </p:txBody>
      </p:sp>
      <p:sp>
        <p:nvSpPr>
          <p:cNvPr id="25" name="Rectangle 24"/>
          <p:cNvSpPr/>
          <p:nvPr/>
        </p:nvSpPr>
        <p:spPr>
          <a:xfrm>
            <a:off x="468923" y="4110648"/>
            <a:ext cx="21031200" cy="69375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6" name="TextBox 25"/>
          <p:cNvSpPr txBox="1"/>
          <p:nvPr/>
        </p:nvSpPr>
        <p:spPr>
          <a:xfrm>
            <a:off x="4987680" y="5259165"/>
            <a:ext cx="11993685" cy="3372680"/>
          </a:xfrm>
          <a:prstGeom prst="rect">
            <a:avLst/>
          </a:prstGeom>
          <a:noFill/>
        </p:spPr>
        <p:txBody>
          <a:bodyPr wrap="square" rtlCol="0">
            <a:noAutofit/>
          </a:bodyPr>
          <a:lstStyle/>
          <a:p>
            <a:r>
              <a:rPr lang="en-US" sz="4400" dirty="0" smtClean="0">
                <a:latin typeface="Calibri Light" panose="020F0302020204030204" pitchFamily="34" charset="0"/>
              </a:rPr>
              <a:t>Our application is just the beginning. </a:t>
            </a:r>
            <a:endParaRPr lang="en-US" sz="4400" dirty="0">
              <a:latin typeface="Calibri Light" panose="020F0302020204030204" pitchFamily="34" charset="0"/>
            </a:endParaRPr>
          </a:p>
          <a:p>
            <a:endParaRPr lang="en-US" sz="4400" dirty="0"/>
          </a:p>
        </p:txBody>
      </p:sp>
      <p:sp>
        <p:nvSpPr>
          <p:cNvPr id="27" name="TextBox 26"/>
          <p:cNvSpPr txBox="1"/>
          <p:nvPr/>
        </p:nvSpPr>
        <p:spPr>
          <a:xfrm>
            <a:off x="7467600" y="12725400"/>
            <a:ext cx="13563600" cy="3372680"/>
          </a:xfrm>
          <a:prstGeom prst="rect">
            <a:avLst/>
          </a:prstGeom>
          <a:noFill/>
        </p:spPr>
        <p:txBody>
          <a:bodyPr wrap="square" rtlCol="0">
            <a:noAutofit/>
          </a:bodyPr>
          <a:lstStyle/>
          <a:p>
            <a:r>
              <a:rPr lang="en-US" sz="4000" dirty="0" smtClean="0">
                <a:latin typeface="Calibri Light" panose="020F0302020204030204" pitchFamily="34" charset="0"/>
              </a:rPr>
              <a:t>Technology like Making Sense will restore </a:t>
            </a:r>
            <a:endParaRPr lang="en-US" sz="4000" dirty="0">
              <a:latin typeface="Calibri Light" panose="020F0302020204030204" pitchFamily="34" charset="0"/>
            </a:endParaRPr>
          </a:p>
          <a:p>
            <a:endParaRPr lang="en-US" sz="4400" dirty="0"/>
          </a:p>
        </p:txBody>
      </p:sp>
    </p:spTree>
    <p:extLst>
      <p:ext uri="{BB962C8B-B14F-4D97-AF65-F5344CB8AC3E}">
        <p14:creationId xmlns:p14="http://schemas.microsoft.com/office/powerpoint/2010/main" val="12539797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292</TotalTime>
  <Words>78</Words>
  <Application>Microsoft Office PowerPoint</Application>
  <PresentationFormat>Custom</PresentationFormat>
  <Paragraphs>10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Isaac</dc:creator>
  <cp:lastModifiedBy>Isaac DuPree</cp:lastModifiedBy>
  <cp:revision>46</cp:revision>
  <dcterms:created xsi:type="dcterms:W3CDTF">2014-03-02T22:11:29Z</dcterms:created>
  <dcterms:modified xsi:type="dcterms:W3CDTF">2014-03-10T18:28:29Z</dcterms:modified>
</cp:coreProperties>
</file>

<file path=docProps/thumbnail.jpeg>
</file>